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2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CDE8F-F6B3-446B-BC4E-A796F8671FD8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494965-A8B3-4A8D-8706-B952B75B7A1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личности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60D342-F23A-4AA7-949D-7EF7489595B9}" type="parTrans" cxnId="{1231FA20-CDC2-485B-9493-D1327BF479A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77C9E4-151C-43E8-B037-D61F9F954DBC}" type="sibTrans" cxnId="{1231FA20-CDC2-485B-9493-D1327BF479A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CD4DF4-90E1-4D69-B33E-B558C778DD6A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3042C8-75B3-4978-8291-A2A3B11F2A0A}" type="parTrans" cxnId="{31CC6DDE-F403-4B86-A93C-CA2C7633A68E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2BF9F7-45F7-48DF-B163-A3C76D54A20A}" type="sibTrans" cxnId="{31CC6DDE-F403-4B86-A93C-CA2C7633A68E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69484B-8AE0-4743-A20B-CED1E94E7968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личность педагога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C92689-9D05-47C8-84EA-AAE084D55352}" type="parTrans" cxnId="{40B0C633-A9F2-4B67-BB8F-25B03BD5311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7A2A1A-2AEE-468C-9561-DB713D35D6C1}" type="sibTrans" cxnId="{40B0C633-A9F2-4B67-BB8F-25B03BD5311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6D0E04-CCE0-472E-B3DA-EB5C653679E4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72D2A6-19D3-4E83-82B0-03C2FFDFE1B9}" type="parTrans" cxnId="{B9260184-F3F7-417E-84DC-B5F3A1719DC6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B06AB7-A0CF-41D8-96AA-3C32A51DC8B1}" type="sibTrans" cxnId="{B9260184-F3F7-417E-84DC-B5F3A1719DC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E1418F-DD45-4E72-BEDE-6E61D3C27654}">
      <dgm:prSet phldrT="[Текст]"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B253F4-F77A-4777-9A55-CD54A09AA09D}" type="parTrans" cxnId="{7282F80F-2B11-4D69-8815-8F8A01C453D2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67995A-C23E-48FA-B840-55D197E3FDCB}" type="sibTrans" cxnId="{7282F80F-2B11-4D69-8815-8F8A01C453D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C4446C-DD2F-445D-9637-4DD07973A023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CC75C6-4C6D-4D2D-ACDF-076F4A6C26E3}" type="parTrans" cxnId="{3A546FB2-7505-45F0-998B-F60646670095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B5274F-605F-476D-8A28-BE0E9A62012F}" type="sibTrans" cxnId="{3A546FB2-7505-45F0-998B-F6064667009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E5FA90-87BC-4D36-AB41-DD9F45126DB5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стихийно образовавшиеся группы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CD332B-A740-40FA-B654-E52F490763B8}" type="parTrans" cxnId="{C1AADD95-43F3-40F8-9CB1-7F10538B82C3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27C52E-CDE0-47DA-A2DD-4E7A0A702EE4}" type="sibTrans" cxnId="{C1AADD95-43F3-40F8-9CB1-7F10538B82C3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3793E0-38FF-473D-94E6-CED8C6D93273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культурного обслуживания населения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46C7E9-B2FE-4C83-845B-95581B58B370}" type="parTrans" cxnId="{F6D51390-D45F-4B41-BC03-AF169EAFCFA7}">
      <dgm:prSet custT="1"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107B48-F925-4AF0-B42B-AE0F83E6D655}" type="sibTrans" cxnId="{F6D51390-D45F-4B41-BC03-AF169EAFCFA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45BB96-F1FF-45AF-A81F-019D5E14F26F}" type="pres">
      <dgm:prSet presAssocID="{4DACDE8F-F6B3-446B-BC4E-A796F8671F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EC44A-2AF8-4744-94CB-1D266A75CB07}" type="pres">
      <dgm:prSet presAssocID="{B8494965-A8B3-4A8D-8706-B952B75B7A18}" presName="centerShape" presStyleLbl="node0" presStyleIdx="0" presStyleCnt="1"/>
      <dgm:spPr/>
      <dgm:t>
        <a:bodyPr/>
        <a:lstStyle/>
        <a:p>
          <a:endParaRPr lang="ru-RU"/>
        </a:p>
      </dgm:t>
    </dgm:pt>
    <dgm:pt modelId="{CE678F9F-FDA4-4090-BF1A-D85A2EEC724A}" type="pres">
      <dgm:prSet presAssocID="{FD3042C8-75B3-4978-8291-A2A3B11F2A0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154BAE47-FEB1-4AE6-B99A-2BC8C6A7A492}" type="pres">
      <dgm:prSet presAssocID="{FD3042C8-75B3-4978-8291-A2A3B11F2A0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0C9C635-A5B1-45D8-81DD-0C869B897638}" type="pres">
      <dgm:prSet presAssocID="{02CD4DF4-90E1-4D69-B33E-B558C778DD6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B2E5C-076B-48F5-95AE-7030B9428605}" type="pres">
      <dgm:prSet presAssocID="{96C92689-9D05-47C8-84EA-AAE084D5535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DE2033BF-4796-4064-801E-D4B36FC0DE09}" type="pres">
      <dgm:prSet presAssocID="{96C92689-9D05-47C8-84EA-AAE084D5535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4572B107-F1A3-44F4-AE49-78876B35E2FF}" type="pres">
      <dgm:prSet presAssocID="{1169484B-8AE0-4743-A20B-CED1E94E7968}" presName="node" presStyleLbl="node1" presStyleIdx="1" presStyleCnt="7" custScaleX="141261" custRadScaleRad="107278" custRadScaleInc="15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91047-8A9B-403D-A35D-50958210132E}" type="pres">
      <dgm:prSet presAssocID="{FF72D2A6-19D3-4E83-82B0-03C2FFDFE1B9}" presName="parTrans" presStyleLbl="sibTrans2D1" presStyleIdx="2" presStyleCnt="7"/>
      <dgm:spPr/>
      <dgm:t>
        <a:bodyPr/>
        <a:lstStyle/>
        <a:p>
          <a:endParaRPr lang="ru-RU"/>
        </a:p>
      </dgm:t>
    </dgm:pt>
    <dgm:pt modelId="{EE53E67F-2E0E-4AA7-95F4-547EAC69B281}" type="pres">
      <dgm:prSet presAssocID="{FF72D2A6-19D3-4E83-82B0-03C2FFDFE1B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326598D-7B14-425B-AC8C-C39CE957E631}" type="pres">
      <dgm:prSet presAssocID="{146D0E04-CCE0-472E-B3DA-EB5C653679E4}" presName="node" presStyleLbl="node1" presStyleIdx="2" presStyleCnt="7" custScaleX="142424" custRadScaleRad="108802" custRadScaleInc="-18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5B665-ACF8-41D0-9565-AA02E2CEB75D}" type="pres">
      <dgm:prSet presAssocID="{AAB253F4-F77A-4777-9A55-CD54A09AA09D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7ED4F7F-EC24-4A73-8773-6D8558ABA841}" type="pres">
      <dgm:prSet presAssocID="{AAB253F4-F77A-4777-9A55-CD54A09AA09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D215FC7C-3BDE-4EAA-BF78-C2FABC46133A}" type="pres">
      <dgm:prSet presAssocID="{3CE1418F-DD45-4E72-BEDE-6E61D3C27654}" presName="node" presStyleLbl="node1" presStyleIdx="3" presStyleCnt="7" custScaleX="164643" custRadScaleRad="107449" custRadScaleInc="-35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379F-FA26-4D13-8857-BCF41B5D688B}" type="pres">
      <dgm:prSet presAssocID="{D3CC75C6-4C6D-4D2D-ACDF-076F4A6C26E3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93ABE21-5FDE-4EE5-BC53-B85D93D9F8C8}" type="pres">
      <dgm:prSet presAssocID="{D3CC75C6-4C6D-4D2D-ACDF-076F4A6C26E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371F55E1-0D58-435A-B3EA-A249D2D8AA26}" type="pres">
      <dgm:prSet presAssocID="{CDC4446C-DD2F-445D-9637-4DD07973A023}" presName="node" presStyleLbl="node1" presStyleIdx="4" presStyleCnt="7" custScaleX="170924" custRadScaleRad="105816" custRadScaleInc="3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B8DF-8080-4233-A82D-CF274219C8F6}" type="pres">
      <dgm:prSet presAssocID="{3DCD332B-A740-40FA-B654-E52F490763B8}" presName="parTrans" presStyleLbl="sibTrans2D1" presStyleIdx="5" presStyleCnt="7"/>
      <dgm:spPr/>
      <dgm:t>
        <a:bodyPr/>
        <a:lstStyle/>
        <a:p>
          <a:endParaRPr lang="ru-RU"/>
        </a:p>
      </dgm:t>
    </dgm:pt>
    <dgm:pt modelId="{0B6DCD1B-EBFA-4FB4-BCA4-332F29D2F3A2}" type="pres">
      <dgm:prSet presAssocID="{3DCD332B-A740-40FA-B654-E52F490763B8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1B042AE3-0F93-4FB1-8B9B-2860E7CFE0CB}" type="pres">
      <dgm:prSet presAssocID="{D4E5FA90-87BC-4D36-AB41-DD9F45126DB5}" presName="node" presStyleLbl="node1" presStyleIdx="5" presStyleCnt="7" custScaleX="182413" custRadScaleRad="117050" custRadScaleInc="20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3E363-5E5C-466D-9604-BD80009C2861}" type="pres">
      <dgm:prSet presAssocID="{4446C7E9-B2FE-4C83-845B-95581B58B370}" presName="parTrans" presStyleLbl="sibTrans2D1" presStyleIdx="6" presStyleCnt="7"/>
      <dgm:spPr/>
      <dgm:t>
        <a:bodyPr/>
        <a:lstStyle/>
        <a:p>
          <a:endParaRPr lang="ru-RU"/>
        </a:p>
      </dgm:t>
    </dgm:pt>
    <dgm:pt modelId="{EB52CBB8-2B38-4B35-A769-D8779E2E2E47}" type="pres">
      <dgm:prSet presAssocID="{4446C7E9-B2FE-4C83-845B-95581B58B370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76547F89-1A73-4EC7-B4D4-38E3272075D2}" type="pres">
      <dgm:prSet presAssocID="{0C3793E0-38FF-473D-94E6-CED8C6D93273}" presName="node" presStyleLbl="node1" presStyleIdx="6" presStyleCnt="7" custScaleX="155518" custRadScaleRad="106094" custRadScaleInc="-13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099B6-188D-4977-85D5-BBA1C43CAA9A}" type="presOf" srcId="{FD3042C8-75B3-4978-8291-A2A3B11F2A0A}" destId="{154BAE47-FEB1-4AE6-B99A-2BC8C6A7A492}" srcOrd="1" destOrd="0" presId="urn:microsoft.com/office/officeart/2005/8/layout/radial5"/>
    <dgm:cxn modelId="{E2BA0B7B-33C2-4C91-89F0-3B59F27C7E88}" type="presOf" srcId="{1169484B-8AE0-4743-A20B-CED1E94E7968}" destId="{4572B107-F1A3-44F4-AE49-78876B35E2FF}" srcOrd="0" destOrd="0" presId="urn:microsoft.com/office/officeart/2005/8/layout/radial5"/>
    <dgm:cxn modelId="{F6D51390-D45F-4B41-BC03-AF169EAFCFA7}" srcId="{B8494965-A8B3-4A8D-8706-B952B75B7A18}" destId="{0C3793E0-38FF-473D-94E6-CED8C6D93273}" srcOrd="6" destOrd="0" parTransId="{4446C7E9-B2FE-4C83-845B-95581B58B370}" sibTransId="{F0107B48-F925-4AF0-B42B-AE0F83E6D655}"/>
    <dgm:cxn modelId="{C81D67B7-B3BA-407B-9249-6AA625BDA401}" type="presOf" srcId="{146D0E04-CCE0-472E-B3DA-EB5C653679E4}" destId="{F326598D-7B14-425B-AC8C-C39CE957E631}" srcOrd="0" destOrd="0" presId="urn:microsoft.com/office/officeart/2005/8/layout/radial5"/>
    <dgm:cxn modelId="{40B0C633-A9F2-4B67-BB8F-25B03BD53117}" srcId="{B8494965-A8B3-4A8D-8706-B952B75B7A18}" destId="{1169484B-8AE0-4743-A20B-CED1E94E7968}" srcOrd="1" destOrd="0" parTransId="{96C92689-9D05-47C8-84EA-AAE084D55352}" sibTransId="{4B7A2A1A-2AEE-468C-9561-DB713D35D6C1}"/>
    <dgm:cxn modelId="{1892A3A8-6532-42A4-B753-3B77C84D4ECE}" type="presOf" srcId="{4DACDE8F-F6B3-446B-BC4E-A796F8671FD8}" destId="{9545BB96-F1FF-45AF-A81F-019D5E14F26F}" srcOrd="0" destOrd="0" presId="urn:microsoft.com/office/officeart/2005/8/layout/radial5"/>
    <dgm:cxn modelId="{1231FA20-CDC2-485B-9493-D1327BF479A1}" srcId="{4DACDE8F-F6B3-446B-BC4E-A796F8671FD8}" destId="{B8494965-A8B3-4A8D-8706-B952B75B7A18}" srcOrd="0" destOrd="0" parTransId="{C960D342-F23A-4AA7-949D-7EF7489595B9}" sibTransId="{1577C9E4-151C-43E8-B037-D61F9F954DBC}"/>
    <dgm:cxn modelId="{61EC8F85-6F25-4D60-BF50-5FC5A5A8B107}" type="presOf" srcId="{3DCD332B-A740-40FA-B654-E52F490763B8}" destId="{0B6DCD1B-EBFA-4FB4-BCA4-332F29D2F3A2}" srcOrd="1" destOrd="0" presId="urn:microsoft.com/office/officeart/2005/8/layout/radial5"/>
    <dgm:cxn modelId="{40CB36A4-5D3E-466A-B943-57D64DEDEDFA}" type="presOf" srcId="{3CE1418F-DD45-4E72-BEDE-6E61D3C27654}" destId="{D215FC7C-3BDE-4EAA-BF78-C2FABC46133A}" srcOrd="0" destOrd="0" presId="urn:microsoft.com/office/officeart/2005/8/layout/radial5"/>
    <dgm:cxn modelId="{4EE799E1-A520-4A27-B5BA-32CDA9A8759C}" type="presOf" srcId="{3DCD332B-A740-40FA-B654-E52F490763B8}" destId="{1E5FB8DF-8080-4233-A82D-CF274219C8F6}" srcOrd="0" destOrd="0" presId="urn:microsoft.com/office/officeart/2005/8/layout/radial5"/>
    <dgm:cxn modelId="{7FE49DB5-D830-4E8B-9965-5A3E9097D793}" type="presOf" srcId="{D4E5FA90-87BC-4D36-AB41-DD9F45126DB5}" destId="{1B042AE3-0F93-4FB1-8B9B-2860E7CFE0CB}" srcOrd="0" destOrd="0" presId="urn:microsoft.com/office/officeart/2005/8/layout/radial5"/>
    <dgm:cxn modelId="{0E74CEB6-B5D4-4F8A-8F28-50F0C32AB955}" type="presOf" srcId="{CDC4446C-DD2F-445D-9637-4DD07973A023}" destId="{371F55E1-0D58-435A-B3EA-A249D2D8AA26}" srcOrd="0" destOrd="0" presId="urn:microsoft.com/office/officeart/2005/8/layout/radial5"/>
    <dgm:cxn modelId="{3DB22D55-B195-43F8-B8B8-FCFE094CD0A7}" type="presOf" srcId="{AAB253F4-F77A-4777-9A55-CD54A09AA09D}" destId="{AD55B665-ACF8-41D0-9565-AA02E2CEB75D}" srcOrd="0" destOrd="0" presId="urn:microsoft.com/office/officeart/2005/8/layout/radial5"/>
    <dgm:cxn modelId="{F3227553-ADF5-488E-B1D8-3249F8125251}" type="presOf" srcId="{FF72D2A6-19D3-4E83-82B0-03C2FFDFE1B9}" destId="{EE53E67F-2E0E-4AA7-95F4-547EAC69B281}" srcOrd="1" destOrd="0" presId="urn:microsoft.com/office/officeart/2005/8/layout/radial5"/>
    <dgm:cxn modelId="{3A546FB2-7505-45F0-998B-F60646670095}" srcId="{B8494965-A8B3-4A8D-8706-B952B75B7A18}" destId="{CDC4446C-DD2F-445D-9637-4DD07973A023}" srcOrd="4" destOrd="0" parTransId="{D3CC75C6-4C6D-4D2D-ACDF-076F4A6C26E3}" sibTransId="{45B5274F-605F-476D-8A28-BE0E9A62012F}"/>
    <dgm:cxn modelId="{127E10A7-1F6F-41E1-B077-7652087EBB13}" type="presOf" srcId="{D3CC75C6-4C6D-4D2D-ACDF-076F4A6C26E3}" destId="{ABC2379F-FA26-4D13-8857-BCF41B5D688B}" srcOrd="0" destOrd="0" presId="urn:microsoft.com/office/officeart/2005/8/layout/radial5"/>
    <dgm:cxn modelId="{31CC6DDE-F403-4B86-A93C-CA2C7633A68E}" srcId="{B8494965-A8B3-4A8D-8706-B952B75B7A18}" destId="{02CD4DF4-90E1-4D69-B33E-B558C778DD6A}" srcOrd="0" destOrd="0" parTransId="{FD3042C8-75B3-4978-8291-A2A3B11F2A0A}" sibTransId="{2A2BF9F7-45F7-48DF-B163-A3C76D54A20A}"/>
    <dgm:cxn modelId="{704E08F4-2591-46F1-BAEF-B926D5731539}" type="presOf" srcId="{FF72D2A6-19D3-4E83-82B0-03C2FFDFE1B9}" destId="{11791047-8A9B-403D-A35D-50958210132E}" srcOrd="0" destOrd="0" presId="urn:microsoft.com/office/officeart/2005/8/layout/radial5"/>
    <dgm:cxn modelId="{47DC56B1-A67B-4B54-9590-54F6EEED659B}" type="presOf" srcId="{4446C7E9-B2FE-4C83-845B-95581B58B370}" destId="{A063E363-5E5C-466D-9604-BD80009C2861}" srcOrd="0" destOrd="0" presId="urn:microsoft.com/office/officeart/2005/8/layout/radial5"/>
    <dgm:cxn modelId="{C1AADD95-43F3-40F8-9CB1-7F10538B82C3}" srcId="{B8494965-A8B3-4A8D-8706-B952B75B7A18}" destId="{D4E5FA90-87BC-4D36-AB41-DD9F45126DB5}" srcOrd="5" destOrd="0" parTransId="{3DCD332B-A740-40FA-B654-E52F490763B8}" sibTransId="{E927C52E-CDE0-47DA-A2DD-4E7A0A702EE4}"/>
    <dgm:cxn modelId="{7282F80F-2B11-4D69-8815-8F8A01C453D2}" srcId="{B8494965-A8B3-4A8D-8706-B952B75B7A18}" destId="{3CE1418F-DD45-4E72-BEDE-6E61D3C27654}" srcOrd="3" destOrd="0" parTransId="{AAB253F4-F77A-4777-9A55-CD54A09AA09D}" sibTransId="{9667995A-C23E-48FA-B840-55D197E3FDCB}"/>
    <dgm:cxn modelId="{B012A1E6-BC56-4C21-B1F9-3B55F42A05F9}" type="presOf" srcId="{FD3042C8-75B3-4978-8291-A2A3B11F2A0A}" destId="{CE678F9F-FDA4-4090-BF1A-D85A2EEC724A}" srcOrd="0" destOrd="0" presId="urn:microsoft.com/office/officeart/2005/8/layout/radial5"/>
    <dgm:cxn modelId="{B9260184-F3F7-417E-84DC-B5F3A1719DC6}" srcId="{B8494965-A8B3-4A8D-8706-B952B75B7A18}" destId="{146D0E04-CCE0-472E-B3DA-EB5C653679E4}" srcOrd="2" destOrd="0" parTransId="{FF72D2A6-19D3-4E83-82B0-03C2FFDFE1B9}" sibTransId="{27B06AB7-A0CF-41D8-96AA-3C32A51DC8B1}"/>
    <dgm:cxn modelId="{D16B38BD-F3C2-4CD1-BE61-1FAB8F33FE7D}" type="presOf" srcId="{D3CC75C6-4C6D-4D2D-ACDF-076F4A6C26E3}" destId="{693ABE21-5FDE-4EE5-BC53-B85D93D9F8C8}" srcOrd="1" destOrd="0" presId="urn:microsoft.com/office/officeart/2005/8/layout/radial5"/>
    <dgm:cxn modelId="{37F7F237-25F6-427A-8737-746FDCDDFFB3}" type="presOf" srcId="{B8494965-A8B3-4A8D-8706-B952B75B7A18}" destId="{6EFEC44A-2AF8-4744-94CB-1D266A75CB07}" srcOrd="0" destOrd="0" presId="urn:microsoft.com/office/officeart/2005/8/layout/radial5"/>
    <dgm:cxn modelId="{250C13ED-BF7A-4D9B-B021-67129161AB80}" type="presOf" srcId="{AAB253F4-F77A-4777-9A55-CD54A09AA09D}" destId="{A7ED4F7F-EC24-4A73-8773-6D8558ABA841}" srcOrd="1" destOrd="0" presId="urn:microsoft.com/office/officeart/2005/8/layout/radial5"/>
    <dgm:cxn modelId="{D88B004E-FE66-46BB-B867-F4DADCC9E7C6}" type="presOf" srcId="{02CD4DF4-90E1-4D69-B33E-B558C778DD6A}" destId="{90C9C635-A5B1-45D8-81DD-0C869B897638}" srcOrd="0" destOrd="0" presId="urn:microsoft.com/office/officeart/2005/8/layout/radial5"/>
    <dgm:cxn modelId="{4890C1B4-CB0D-45D0-A4C6-1600272D4534}" type="presOf" srcId="{96C92689-9D05-47C8-84EA-AAE084D55352}" destId="{DE2033BF-4796-4064-801E-D4B36FC0DE09}" srcOrd="1" destOrd="0" presId="urn:microsoft.com/office/officeart/2005/8/layout/radial5"/>
    <dgm:cxn modelId="{60680618-1556-4B7B-B59A-B323A87F78C2}" type="presOf" srcId="{96C92689-9D05-47C8-84EA-AAE084D55352}" destId="{449B2E5C-076B-48F5-95AE-7030B9428605}" srcOrd="0" destOrd="0" presId="urn:microsoft.com/office/officeart/2005/8/layout/radial5"/>
    <dgm:cxn modelId="{244FEF95-0021-459A-8159-F8A07F477F0E}" type="presOf" srcId="{4446C7E9-B2FE-4C83-845B-95581B58B370}" destId="{EB52CBB8-2B38-4B35-A769-D8779E2E2E47}" srcOrd="1" destOrd="0" presId="urn:microsoft.com/office/officeart/2005/8/layout/radial5"/>
    <dgm:cxn modelId="{2EF63F44-C3BD-4547-AD0B-46A041B5EEE8}" type="presOf" srcId="{0C3793E0-38FF-473D-94E6-CED8C6D93273}" destId="{76547F89-1A73-4EC7-B4D4-38E3272075D2}" srcOrd="0" destOrd="0" presId="urn:microsoft.com/office/officeart/2005/8/layout/radial5"/>
    <dgm:cxn modelId="{65A2441B-1373-4B09-8F1A-EA7C474DE274}" type="presParOf" srcId="{9545BB96-F1FF-45AF-A81F-019D5E14F26F}" destId="{6EFEC44A-2AF8-4744-94CB-1D266A75CB07}" srcOrd="0" destOrd="0" presId="urn:microsoft.com/office/officeart/2005/8/layout/radial5"/>
    <dgm:cxn modelId="{B76E5428-93AF-4BC4-8862-26BF22603C78}" type="presParOf" srcId="{9545BB96-F1FF-45AF-A81F-019D5E14F26F}" destId="{CE678F9F-FDA4-4090-BF1A-D85A2EEC724A}" srcOrd="1" destOrd="0" presId="urn:microsoft.com/office/officeart/2005/8/layout/radial5"/>
    <dgm:cxn modelId="{A4AEF834-D6C4-44BB-B2E5-3AE3784C5876}" type="presParOf" srcId="{CE678F9F-FDA4-4090-BF1A-D85A2EEC724A}" destId="{154BAE47-FEB1-4AE6-B99A-2BC8C6A7A492}" srcOrd="0" destOrd="0" presId="urn:microsoft.com/office/officeart/2005/8/layout/radial5"/>
    <dgm:cxn modelId="{730FDD32-D9DD-4FB3-8D87-E45D6903B481}" type="presParOf" srcId="{9545BB96-F1FF-45AF-A81F-019D5E14F26F}" destId="{90C9C635-A5B1-45D8-81DD-0C869B897638}" srcOrd="2" destOrd="0" presId="urn:microsoft.com/office/officeart/2005/8/layout/radial5"/>
    <dgm:cxn modelId="{09450798-10D4-430C-BA8F-AE5A3EBC0FF5}" type="presParOf" srcId="{9545BB96-F1FF-45AF-A81F-019D5E14F26F}" destId="{449B2E5C-076B-48F5-95AE-7030B9428605}" srcOrd="3" destOrd="0" presId="urn:microsoft.com/office/officeart/2005/8/layout/radial5"/>
    <dgm:cxn modelId="{EBF84572-4A97-4808-8584-B51A476482B0}" type="presParOf" srcId="{449B2E5C-076B-48F5-95AE-7030B9428605}" destId="{DE2033BF-4796-4064-801E-D4B36FC0DE09}" srcOrd="0" destOrd="0" presId="urn:microsoft.com/office/officeart/2005/8/layout/radial5"/>
    <dgm:cxn modelId="{92B11071-2084-44E1-A1AE-554A46A8093B}" type="presParOf" srcId="{9545BB96-F1FF-45AF-A81F-019D5E14F26F}" destId="{4572B107-F1A3-44F4-AE49-78876B35E2FF}" srcOrd="4" destOrd="0" presId="urn:microsoft.com/office/officeart/2005/8/layout/radial5"/>
    <dgm:cxn modelId="{2600D022-D643-42EC-854C-BED1B75CF1C5}" type="presParOf" srcId="{9545BB96-F1FF-45AF-A81F-019D5E14F26F}" destId="{11791047-8A9B-403D-A35D-50958210132E}" srcOrd="5" destOrd="0" presId="urn:microsoft.com/office/officeart/2005/8/layout/radial5"/>
    <dgm:cxn modelId="{0B72F29A-8F62-4F1C-822D-23C602226EF3}" type="presParOf" srcId="{11791047-8A9B-403D-A35D-50958210132E}" destId="{EE53E67F-2E0E-4AA7-95F4-547EAC69B281}" srcOrd="0" destOrd="0" presId="urn:microsoft.com/office/officeart/2005/8/layout/radial5"/>
    <dgm:cxn modelId="{96997221-4D4F-4F71-8A4D-830DF09575BE}" type="presParOf" srcId="{9545BB96-F1FF-45AF-A81F-019D5E14F26F}" destId="{F326598D-7B14-425B-AC8C-C39CE957E631}" srcOrd="6" destOrd="0" presId="urn:microsoft.com/office/officeart/2005/8/layout/radial5"/>
    <dgm:cxn modelId="{05148042-4ACD-43A3-915C-5C39F65F4369}" type="presParOf" srcId="{9545BB96-F1FF-45AF-A81F-019D5E14F26F}" destId="{AD55B665-ACF8-41D0-9565-AA02E2CEB75D}" srcOrd="7" destOrd="0" presId="urn:microsoft.com/office/officeart/2005/8/layout/radial5"/>
    <dgm:cxn modelId="{4B7E2EE1-003F-4E59-BE8A-C8D3CD18A3DF}" type="presParOf" srcId="{AD55B665-ACF8-41D0-9565-AA02E2CEB75D}" destId="{A7ED4F7F-EC24-4A73-8773-6D8558ABA841}" srcOrd="0" destOrd="0" presId="urn:microsoft.com/office/officeart/2005/8/layout/radial5"/>
    <dgm:cxn modelId="{36AD051A-F48D-4CDD-AD52-F824FFBBB54A}" type="presParOf" srcId="{9545BB96-F1FF-45AF-A81F-019D5E14F26F}" destId="{D215FC7C-3BDE-4EAA-BF78-C2FABC46133A}" srcOrd="8" destOrd="0" presId="urn:microsoft.com/office/officeart/2005/8/layout/radial5"/>
    <dgm:cxn modelId="{26D7AB5B-F7BF-4F57-BA0B-7C49EEE75CD2}" type="presParOf" srcId="{9545BB96-F1FF-45AF-A81F-019D5E14F26F}" destId="{ABC2379F-FA26-4D13-8857-BCF41B5D688B}" srcOrd="9" destOrd="0" presId="urn:microsoft.com/office/officeart/2005/8/layout/radial5"/>
    <dgm:cxn modelId="{641490B6-C883-4B62-A26A-5C5966F1C2EE}" type="presParOf" srcId="{ABC2379F-FA26-4D13-8857-BCF41B5D688B}" destId="{693ABE21-5FDE-4EE5-BC53-B85D93D9F8C8}" srcOrd="0" destOrd="0" presId="urn:microsoft.com/office/officeart/2005/8/layout/radial5"/>
    <dgm:cxn modelId="{76ADE380-B013-43EA-B202-218321A3AB71}" type="presParOf" srcId="{9545BB96-F1FF-45AF-A81F-019D5E14F26F}" destId="{371F55E1-0D58-435A-B3EA-A249D2D8AA26}" srcOrd="10" destOrd="0" presId="urn:microsoft.com/office/officeart/2005/8/layout/radial5"/>
    <dgm:cxn modelId="{E23D66A9-38D1-4451-8846-AA61B38A2C8C}" type="presParOf" srcId="{9545BB96-F1FF-45AF-A81F-019D5E14F26F}" destId="{1E5FB8DF-8080-4233-A82D-CF274219C8F6}" srcOrd="11" destOrd="0" presId="urn:microsoft.com/office/officeart/2005/8/layout/radial5"/>
    <dgm:cxn modelId="{4B03AE99-8B4A-42B0-8EBF-F589F2FE07DC}" type="presParOf" srcId="{1E5FB8DF-8080-4233-A82D-CF274219C8F6}" destId="{0B6DCD1B-EBFA-4FB4-BCA4-332F29D2F3A2}" srcOrd="0" destOrd="0" presId="urn:microsoft.com/office/officeart/2005/8/layout/radial5"/>
    <dgm:cxn modelId="{BDAA52EB-1FF8-4E02-87D5-44B6CBE8CB75}" type="presParOf" srcId="{9545BB96-F1FF-45AF-A81F-019D5E14F26F}" destId="{1B042AE3-0F93-4FB1-8B9B-2860E7CFE0CB}" srcOrd="12" destOrd="0" presId="urn:microsoft.com/office/officeart/2005/8/layout/radial5"/>
    <dgm:cxn modelId="{E030471E-D36D-4C9A-8F3A-ECFD822EC84E}" type="presParOf" srcId="{9545BB96-F1FF-45AF-A81F-019D5E14F26F}" destId="{A063E363-5E5C-466D-9604-BD80009C2861}" srcOrd="13" destOrd="0" presId="urn:microsoft.com/office/officeart/2005/8/layout/radial5"/>
    <dgm:cxn modelId="{D62AF37A-67B7-49C9-B05C-931B05F9C4A0}" type="presParOf" srcId="{A063E363-5E5C-466D-9604-BD80009C2861}" destId="{EB52CBB8-2B38-4B35-A769-D8779E2E2E47}" srcOrd="0" destOrd="0" presId="urn:microsoft.com/office/officeart/2005/8/layout/radial5"/>
    <dgm:cxn modelId="{86B8DA60-A907-4595-83D6-51C8A842F1C2}" type="presParOf" srcId="{9545BB96-F1FF-45AF-A81F-019D5E14F26F}" destId="{76547F89-1A73-4EC7-B4D4-38E3272075D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EC44A-2AF8-4744-94CB-1D266A75CB07}">
      <dsp:nvSpPr>
        <dsp:cNvPr id="0" name=""/>
        <dsp:cNvSpPr/>
      </dsp:nvSpPr>
      <dsp:spPr>
        <a:xfrm>
          <a:off x="3748720" y="1816180"/>
          <a:ext cx="1394451" cy="1394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личности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52933" y="2020393"/>
        <a:ext cx="986025" cy="986025"/>
      </dsp:txXfrm>
    </dsp:sp>
    <dsp:sp modelId="{CE678F9F-FDA4-4090-BF1A-D85A2EEC724A}">
      <dsp:nvSpPr>
        <dsp:cNvPr id="0" name=""/>
        <dsp:cNvSpPr/>
      </dsp:nvSpPr>
      <dsp:spPr>
        <a:xfrm rot="16200000">
          <a:off x="4297936" y="1308238"/>
          <a:ext cx="296018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2339" y="1447464"/>
        <a:ext cx="207213" cy="284467"/>
      </dsp:txXfrm>
    </dsp:sp>
    <dsp:sp modelId="{90C9C635-A5B1-45D8-81DD-0C869B897638}">
      <dsp:nvSpPr>
        <dsp:cNvPr id="0" name=""/>
        <dsp:cNvSpPr/>
      </dsp:nvSpPr>
      <dsp:spPr>
        <a:xfrm>
          <a:off x="3818442" y="2647"/>
          <a:ext cx="1255006" cy="1255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семья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02233" y="186438"/>
        <a:ext cx="887424" cy="887424"/>
      </dsp:txXfrm>
    </dsp:sp>
    <dsp:sp modelId="{449B2E5C-076B-48F5-95AE-7030B9428605}">
      <dsp:nvSpPr>
        <dsp:cNvPr id="0" name=""/>
        <dsp:cNvSpPr/>
      </dsp:nvSpPr>
      <dsp:spPr>
        <a:xfrm rot="19518161">
          <a:off x="5093058" y="1726976"/>
          <a:ext cx="292726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00866" y="1846794"/>
        <a:ext cx="204908" cy="284467"/>
      </dsp:txXfrm>
    </dsp:sp>
    <dsp:sp modelId="{4572B107-F1A3-44F4-AE49-78876B35E2FF}">
      <dsp:nvSpPr>
        <dsp:cNvPr id="0" name=""/>
        <dsp:cNvSpPr/>
      </dsp:nvSpPr>
      <dsp:spPr>
        <a:xfrm>
          <a:off x="5220575" y="735855"/>
          <a:ext cx="1772834" cy="1255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личность педагога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0201" y="919646"/>
        <a:ext cx="1253582" cy="887424"/>
      </dsp:txXfrm>
    </dsp:sp>
    <dsp:sp modelId="{11791047-8A9B-403D-A35D-50958210132E}">
      <dsp:nvSpPr>
        <dsp:cNvPr id="0" name=""/>
        <dsp:cNvSpPr/>
      </dsp:nvSpPr>
      <dsp:spPr>
        <a:xfrm rot="488376">
          <a:off x="5236638" y="2407145"/>
          <a:ext cx="247589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37012" y="2496710"/>
        <a:ext cx="173312" cy="284467"/>
      </dsp:txXfrm>
    </dsp:sp>
    <dsp:sp modelId="{F326598D-7B14-425B-AC8C-C39CE957E631}">
      <dsp:nvSpPr>
        <dsp:cNvPr id="0" name=""/>
        <dsp:cNvSpPr/>
      </dsp:nvSpPr>
      <dsp:spPr>
        <a:xfrm>
          <a:off x="5580608" y="2176014"/>
          <a:ext cx="1787430" cy="1255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коллектив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2371" y="2359805"/>
        <a:ext cx="1263904" cy="887424"/>
      </dsp:txXfrm>
    </dsp:sp>
    <dsp:sp modelId="{AD55B665-ACF8-41D0-9565-AA02E2CEB75D}">
      <dsp:nvSpPr>
        <dsp:cNvPr id="0" name=""/>
        <dsp:cNvSpPr/>
      </dsp:nvSpPr>
      <dsp:spPr>
        <a:xfrm rot="3301992">
          <a:off x="4853578" y="3094741"/>
          <a:ext cx="329410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4672" y="3149072"/>
        <a:ext cx="230587" cy="284467"/>
      </dsp:txXfrm>
    </dsp:sp>
    <dsp:sp modelId="{D215FC7C-3BDE-4EAA-BF78-C2FABC46133A}">
      <dsp:nvSpPr>
        <dsp:cNvPr id="0" name=""/>
        <dsp:cNvSpPr/>
      </dsp:nvSpPr>
      <dsp:spPr>
        <a:xfrm>
          <a:off x="4572499" y="3544161"/>
          <a:ext cx="2066280" cy="12550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5099" y="3727952"/>
        <a:ext cx="1461080" cy="887424"/>
      </dsp:txXfrm>
    </dsp:sp>
    <dsp:sp modelId="{ABC2379F-FA26-4D13-8857-BCF41B5D688B}">
      <dsp:nvSpPr>
        <dsp:cNvPr id="0" name=""/>
        <dsp:cNvSpPr/>
      </dsp:nvSpPr>
      <dsp:spPr>
        <a:xfrm rot="7420881">
          <a:off x="3742646" y="3095856"/>
          <a:ext cx="314283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815932" y="3151450"/>
        <a:ext cx="219998" cy="284467"/>
      </dsp:txXfrm>
    </dsp:sp>
    <dsp:sp modelId="{371F55E1-0D58-435A-B3EA-A249D2D8AA26}">
      <dsp:nvSpPr>
        <dsp:cNvPr id="0" name=""/>
        <dsp:cNvSpPr/>
      </dsp:nvSpPr>
      <dsp:spPr>
        <a:xfrm>
          <a:off x="2268246" y="3544169"/>
          <a:ext cx="2145107" cy="12550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общественные организации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2390" y="3727960"/>
        <a:ext cx="1516819" cy="887424"/>
      </dsp:txXfrm>
    </dsp:sp>
    <dsp:sp modelId="{1E5FB8DF-8080-4233-A82D-CF274219C8F6}">
      <dsp:nvSpPr>
        <dsp:cNvPr id="0" name=""/>
        <dsp:cNvSpPr/>
      </dsp:nvSpPr>
      <dsp:spPr>
        <a:xfrm rot="10346246">
          <a:off x="3467752" y="2392677"/>
          <a:ext cx="203983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28681" y="2483473"/>
        <a:ext cx="142788" cy="284467"/>
      </dsp:txXfrm>
    </dsp:sp>
    <dsp:sp modelId="{1B042AE3-0F93-4FB1-8B9B-2860E7CFE0CB}">
      <dsp:nvSpPr>
        <dsp:cNvPr id="0" name=""/>
        <dsp:cNvSpPr/>
      </dsp:nvSpPr>
      <dsp:spPr>
        <a:xfrm>
          <a:off x="1116122" y="2176015"/>
          <a:ext cx="2289295" cy="12550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стихийно образовавшиеся группы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51381" y="2359806"/>
        <a:ext cx="1618777" cy="887424"/>
      </dsp:txXfrm>
    </dsp:sp>
    <dsp:sp modelId="{A063E363-5E5C-466D-9604-BD80009C2861}">
      <dsp:nvSpPr>
        <dsp:cNvPr id="0" name=""/>
        <dsp:cNvSpPr/>
      </dsp:nvSpPr>
      <dsp:spPr>
        <a:xfrm rot="12908453">
          <a:off x="3547710" y="1736599"/>
          <a:ext cx="262825" cy="4741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619372" y="1854114"/>
        <a:ext cx="183978" cy="284467"/>
      </dsp:txXfrm>
    </dsp:sp>
    <dsp:sp modelId="{76547F89-1A73-4EC7-B4D4-38E3272075D2}">
      <dsp:nvSpPr>
        <dsp:cNvPr id="0" name=""/>
        <dsp:cNvSpPr/>
      </dsp:nvSpPr>
      <dsp:spPr>
        <a:xfrm>
          <a:off x="1836205" y="735864"/>
          <a:ext cx="1951761" cy="12550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культурного обслуживания населения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2034" y="919655"/>
        <a:ext cx="1380103" cy="88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2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7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48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5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9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5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9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355A-B8C4-49C4-8D62-4F61F575A670}" type="datetimeFigureOut">
              <a:rPr lang="ru-RU" smtClean="0"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43399-BE43-458D-9096-6027C0580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2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5616624"/>
          </a:xfrm>
        </p:spPr>
        <p:txBody>
          <a:bodyPr>
            <a:normAutofit/>
          </a:bodyPr>
          <a:lstStyle/>
          <a:p>
            <a:r>
              <a:rPr lang="kk-KZ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200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Оқушыларда  өзін-өзі басқаруды  дамыту негізінде оқушылардың көшбасшылық қасиетін қалыптастыру</a:t>
            </a:r>
            <a:r>
              <a:rPr lang="kk-KZ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лидерских качеств школьников на основе развития ученического самоуправления»</a:t>
            </a:r>
            <a:r>
              <a:rPr lang="kk-KZ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200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1800" b="1" u="sng" dirty="0">
                <a:solidFill>
                  <a:srgbClr val="48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Лидер</a:t>
            </a:r>
            <a:r>
              <a:rPr lang="ru-RU" sz="1800" b="1" dirty="0">
                <a:solidFill>
                  <a:srgbClr val="48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это человек, умеющий убедить других людей делать то, что он хочет, независимо от того, каковы были их собственные первоначальные намерения.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9909103"/>
              </p:ext>
            </p:extLst>
          </p:nvPr>
        </p:nvGraphicFramePr>
        <p:xfrm>
          <a:off x="395536" y="1397000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9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87208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Детство - важнейший период человеческой жизни, не подготовка к будущей жизни, а настоящая жизнь, яркая, самобытная, неповторимая жизнь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детстве начинается длительный процесс познания - познания умом и сердцем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...»</a:t>
            </a:r>
          </a:p>
          <a:p>
            <a:pPr marL="0" indent="0" algn="ctr">
              <a:buNone/>
            </a:pP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человечки\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536504" cy="44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38" y="260648"/>
            <a:ext cx="8229600" cy="4023624"/>
          </a:xfrm>
        </p:spPr>
        <p:txBody>
          <a:bodyPr>
            <a:prstTxWarp prst="textArchUpPour">
              <a:avLst>
                <a:gd name="adj1" fmla="val 9928382"/>
                <a:gd name="adj2" fmla="val 83756"/>
              </a:avLst>
            </a:prstTxWarp>
            <a:normAutofit/>
          </a:bodyPr>
          <a:lstStyle/>
          <a:p>
            <a:r>
              <a:rPr lang="ru-RU" sz="2400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создания органов самоуправления</a:t>
            </a:r>
            <a:r>
              <a:rPr lang="ru-RU" sz="2400" i="1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085184"/>
            <a:ext cx="4392488" cy="1368152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Arabic Typesetting" pitchFamily="66" charset="-78"/>
              </a:rPr>
              <a:t>Найти сферы полезной для школы и значимой для учеников школьной </a:t>
            </a:r>
            <a:r>
              <a:rPr lang="ru-RU" b="1" dirty="0" smtClean="0">
                <a:latin typeface="Times New Roman" pitchFamily="18" charset="0"/>
                <a:cs typeface="Arabic Typesetting" pitchFamily="66" charset="-78"/>
              </a:rPr>
              <a:t>деятельности</a:t>
            </a:r>
            <a:endParaRPr lang="ru-RU" b="1" dirty="0">
              <a:latin typeface="Times New Roman" pitchFamily="18" charset="0"/>
              <a:cs typeface="Arabic Typesetting" pitchFamily="66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53352">
            <a:off x="6155234" y="3652375"/>
            <a:ext cx="2664296" cy="1360056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Arabic Typesetting" pitchFamily="66" charset="-78"/>
              </a:rPr>
              <a:t>Сделать </a:t>
            </a:r>
            <a:r>
              <a:rPr lang="ru-RU" b="1" dirty="0" smtClean="0">
                <a:latin typeface="Times New Roman" pitchFamily="18" charset="0"/>
                <a:cs typeface="Arabic Typesetting" pitchFamily="66" charset="-78"/>
              </a:rPr>
              <a:t>сферы </a:t>
            </a:r>
            <a:r>
              <a:rPr lang="ru-RU" b="1" dirty="0">
                <a:latin typeface="Times New Roman" pitchFamily="18" charset="0"/>
                <a:cs typeface="Arabic Typesetting" pitchFamily="66" charset="-78"/>
              </a:rPr>
              <a:t>эмоционально насыщенными и </a:t>
            </a:r>
            <a:r>
              <a:rPr lang="ru-RU" b="1" dirty="0" smtClean="0">
                <a:latin typeface="Times New Roman" pitchFamily="18" charset="0"/>
                <a:cs typeface="Arabic Typesetting" pitchFamily="66" charset="-78"/>
              </a:rPr>
              <a:t>интересными</a:t>
            </a:r>
            <a:endParaRPr lang="ru-RU" b="1" dirty="0">
              <a:latin typeface="Times New Roman" pitchFamily="18" charset="0"/>
              <a:cs typeface="Arabic Typesetting" pitchFamily="66" charset="-78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155243">
            <a:off x="533599" y="3712090"/>
            <a:ext cx="2738994" cy="120143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Arabic Typesetting" pitchFamily="66" charset="-78"/>
              </a:rPr>
              <a:t>Предоставить педагогическую поддержку и помощь. </a:t>
            </a:r>
          </a:p>
        </p:txBody>
      </p:sp>
    </p:spTree>
    <p:extLst>
      <p:ext uri="{BB962C8B-B14F-4D97-AF65-F5344CB8AC3E}">
        <p14:creationId xmlns:p14="http://schemas.microsoft.com/office/powerpoint/2010/main" val="27064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Детям можно отдавать следующие области школьной жизни:</a:t>
            </a:r>
          </a:p>
        </p:txBody>
      </p:sp>
      <p:pic>
        <p:nvPicPr>
          <p:cNvPr id="2050" name="Picture 2" descr="D:\картинки человечки\puzzled_house_workers_500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64955" y="3585789"/>
            <a:ext cx="3006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Досуг.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вечера, дискотеки, праздники, коллективные творческие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9210" y="1076454"/>
            <a:ext cx="35018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гражданско-патриотической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направленности.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пресс-конференции, встречи с политиками и другими интересными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126" y="2385459"/>
            <a:ext cx="2819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школьной прессы.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Газеты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радио, школьное телевидение,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5975" y="2819051"/>
            <a:ext cx="253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и спортивные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766" y="1076454"/>
            <a:ext cx="504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Трудовая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Дежурство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генеральные уборки, ремонт помещений, мебели, работа на пришкольной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5366" y="5109284"/>
            <a:ext cx="3058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земле, в теплицах, на школьных животноводческих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фермах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88" y="5063117"/>
            <a:ext cx="2737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Шефская 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престарелыми, больными людьми, ветеранами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 и труда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5914" y="5383640"/>
            <a:ext cx="2890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Ремонт, уборка школьных помещений, территории, самообслуживание в </a:t>
            </a:r>
            <a:r>
              <a:rPr lang="ru-RU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столовой</a:t>
            </a:r>
            <a:endParaRPr lang="ru-RU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480" y="3724288"/>
            <a:ext cx="27373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Реальное участие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работе педсоветов, конференций, родительских комитетов </a:t>
            </a:r>
          </a:p>
        </p:txBody>
      </p:sp>
    </p:spTree>
    <p:extLst>
      <p:ext uri="{BB962C8B-B14F-4D97-AF65-F5344CB8AC3E}">
        <p14:creationId xmlns:p14="http://schemas.microsoft.com/office/powerpoint/2010/main" val="29762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899" y="476672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 комитет «</a:t>
            </a:r>
            <a:r>
              <a:rPr lang="ru-RU" sz="2000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– </a:t>
            </a:r>
            <a:b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высший  орган  ученического  </a:t>
            </a:r>
            <a:r>
              <a:rPr lang="ru-RU" sz="2000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соуправления</a:t>
            </a:r>
            <a:r>
              <a:rPr lang="ru-RU" sz="20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  школах</a:t>
            </a:r>
            <a:endParaRPr lang="ru-RU" sz="20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988840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 подотчетен </a:t>
            </a:r>
            <a:endParaRPr lang="ru-RU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Областному штабу  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Единой детско-юношеской организации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администрации 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2" y="4013315"/>
            <a:ext cx="46458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основу работы Организация берет – Конституцию Республики Казахстан, Закон РК «Об образовании», Закон РК «О государственной молодежной политике в Республике Казахстан», решения, положения, уставы 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РЕДЮО </a:t>
            </a:r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руководствуется настоящим положением</a:t>
            </a: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картинки человечки\15862765-3d-white-business-person-in-a-meeting-with-tablet-computer-3d-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2" y="3632889"/>
            <a:ext cx="3493368" cy="2792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человечки\delovoe-rukopozhatie-stilizovannye-chelovechki-0003220026-pre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1"/>
          <a:stretch/>
        </p:blipFill>
        <p:spPr bwMode="auto">
          <a:xfrm>
            <a:off x="5508104" y="1623260"/>
            <a:ext cx="2355478" cy="2208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8377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Ұланбасы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80728"/>
            <a:ext cx="5328592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и обязанности </a:t>
            </a:r>
            <a:r>
              <a:rPr lang="ru-RU" sz="1000" i="1" dirty="0" err="1">
                <a:latin typeface="Times New Roman" pitchFamily="18" charset="0"/>
                <a:cs typeface="Times New Roman" pitchFamily="18" charset="0"/>
              </a:rPr>
              <a:t>Ұланбасы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Следить за исполнением всех обязанностей и направлений;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Осуществлять контроль над исполнением заданий РДЮО «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Защищать права учащихся независимо от национальности, языка и социального статуса;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Участвовать на собраниях от лица учеников школы;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Осуществлять контроль за работой самоуправления в школе;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Принимать и утверждать отчеты Председателей отделов и Старост;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Выдвигать предложения о поощрении активистов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Участвовать в планировании, также участвовать на педсоветах школы.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26897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Культурно-воспитательный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629232"/>
            <a:ext cx="5328592" cy="108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Функции и обязанности </a:t>
            </a: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 Председателя </a:t>
            </a:r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Культурно-воспитательного Отдела: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Организация школьных мероприятий;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Организация концертных программ, конкурсов;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Активно вести работ у волонтерской группы;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Оказывать поддержку (болельщики,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др.) школьникам, участвующим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международных, республиканских, областных, городских  и районных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конкурсах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236" y="5697252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внешних связей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236" y="4257968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ЗОЖ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3634" y="3862801"/>
            <a:ext cx="5328592" cy="12943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Функции и обязанности Председателя Отдела ЗОЖ: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целях пропаганды здорового образа жизни организовывать различные акции и конкурсы;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Организовывать спортивные мероприятия;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Оказывать поддержку (болельщики,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информацинно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и др.) школьникам, участвующим на международных и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республиканскихспортивных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соревнованиях;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Быть осведомленным о спортивных достижениях учащихся;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Выдвигать предложения по пропаганде и ведению ЗОЖ в школе.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4531" y="5301208"/>
            <a:ext cx="5328592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Функции и обязанности Председателя Отдела Внешних связей: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Проводить работу в сфере налаживания сотрудничества с городскими, республиканскими организациями;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Укреплять связи с другими школьными организациями молодежного самоуправления;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Организовывать мероприятия на уровне города, республики и международные мероприятия;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Следить за соблюдением протокола и программой на школьных мероприятиях.</a:t>
            </a:r>
          </a:p>
        </p:txBody>
      </p:sp>
    </p:spTree>
    <p:extLst>
      <p:ext uri="{BB962C8B-B14F-4D97-AF65-F5344CB8AC3E}">
        <p14:creationId xmlns:p14="http://schemas.microsoft.com/office/powerpoint/2010/main" val="9190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92796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информации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80728"/>
            <a:ext cx="5328592" cy="1728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Функции и обязанности Председателя Отдела Информации: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Обеспечивать информацией СМИ школы (газеты, радио,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-сайт) о работе  школьной Организации самоуправления;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Собирать информацию, опубликованную в СМИ, о работе вышеуказанной организации;</a:t>
            </a:r>
          </a:p>
          <a:p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Оптравлять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и организовать публикацию в местных и республиканских СМИ о новостях и достижениях учеников школы;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Способствовать продвижению юных журналистов и писателей в СМИ;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Организовать работу школьной газеты;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Активно продвигать сайт и социальную сеть для школьников www.zhasulan.kz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Проводить мероприятия, целью которых является совершенствование профессиональных навыков юных журналистов и писателей.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468844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 науки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924944"/>
            <a:ext cx="5328592" cy="15918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i="1" dirty="0">
                <a:latin typeface="Times New Roman" pitchFamily="18" charset="0"/>
                <a:cs typeface="Times New Roman" pitchFamily="18" charset="0"/>
              </a:rPr>
              <a:t>Функции и обязанности Председателя Отдела Науки: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Привлекать и агитировать школьников на проведение исследовательских, научных работ в стенах школы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Организовать и принимать участие в организации конкурсов  научно-исследовательских работ учеников;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Принимать участие в организации международных, республиканских научных конференциях школьников, симпозиумах;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Осведомлять учащихся о новостях в сфере науки;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Участвовать в республиканских, международных конкурсах, реализовывать проекты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009" y="5282767"/>
            <a:ext cx="23042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Школьный омбудсмен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93634" y="4762024"/>
            <a:ext cx="5328592" cy="1545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Функции и обязанности Старосты: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Староста несет ответственность за проделанную работу;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Обеспечивать внутренний порядок в классе и соблюдение Положения;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Информировать Комитет о проблемах в учебной и социально-воспитательной сфере;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Отвечать за соблюдение правил порядка и законов Комитета;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Согласно правилам участвовать на собраниях и советах причастных к проблемам учащихся;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Совместно с другими старостами разрабатывать планы с целью решения проблем учащихся школы;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Выдвигать предложения о поощрении активистов.</a:t>
            </a:r>
          </a:p>
        </p:txBody>
      </p:sp>
    </p:spTree>
    <p:extLst>
      <p:ext uri="{BB962C8B-B14F-4D97-AF65-F5344CB8AC3E}">
        <p14:creationId xmlns:p14="http://schemas.microsoft.com/office/powerpoint/2010/main" val="38724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661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«Оқушыларда  өзін-өзі басқаруды  дамыту негізінде оқушылардың көшбасшылық қасиетін қалыптастыру»   «Формирование лидерских качеств школьников на основе развития ученического самоуправления» </vt:lpstr>
      <vt:lpstr>Лидер - это человек, умеющий убедить других людей делать то, что он хочет, независимо от того, каковы были их собственные первоначальные намерения. </vt:lpstr>
      <vt:lpstr>Презентация PowerPoint</vt:lpstr>
      <vt:lpstr>Для создания органов самоуправления необходимо:</vt:lpstr>
      <vt:lpstr>Детям можно отдавать следующие области школьной жизни:</vt:lpstr>
      <vt:lpstr>Школьный  комитет «Жас  Ұлан» –  высший  орган  ученического  соуправления  в  школах</vt:lpstr>
      <vt:lpstr>Структура</vt:lpstr>
      <vt:lpstr>Структура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46</cp:revision>
  <dcterms:created xsi:type="dcterms:W3CDTF">2016-12-11T07:56:03Z</dcterms:created>
  <dcterms:modified xsi:type="dcterms:W3CDTF">2016-12-11T14:27:42Z</dcterms:modified>
</cp:coreProperties>
</file>